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3300"/>
    <a:srgbClr val="000000"/>
    <a:srgbClr val="003300"/>
    <a:srgbClr val="008000"/>
    <a:srgbClr val="008080"/>
    <a:srgbClr val="FFFFFF"/>
    <a:srgbClr val="FF9933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96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6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6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12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3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5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5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3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7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7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1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3E5E-5CE0-4F14-A4AD-248416843A40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0422A-2723-44FC-80B6-999ECABFF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4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Тарас\Desktop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91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68285" y="3311113"/>
            <a:ext cx="727997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200" b="1" i="1" dirty="0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59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Про мовчать сторінки шкільного підручника історії</a:t>
            </a:r>
            <a:endParaRPr lang="uk-UA" sz="3200" b="1" i="1" dirty="0">
              <a:ln w="9000" cmpd="sng">
                <a:noFill/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59000"/>
                  </a:schemeClr>
                </a:glo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526169"/>
            <a:ext cx="30348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22</a:t>
            </a:r>
            <a:r>
              <a:rPr lang="uk-UA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.0</a:t>
            </a:r>
            <a:r>
              <a:rPr lang="en-US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6</a:t>
            </a:r>
            <a:r>
              <a:rPr lang="uk-UA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.2021 р.</a:t>
            </a:r>
          </a:p>
          <a:p>
            <a:pPr algn="ctr"/>
            <a:r>
              <a:rPr lang="uk-UA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Поч. о 1</a:t>
            </a:r>
            <a:r>
              <a:rPr lang="en-US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4</a:t>
            </a:r>
            <a:r>
              <a:rPr lang="uk-UA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:</a:t>
            </a:r>
            <a:r>
              <a:rPr lang="en-US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0</a:t>
            </a:r>
            <a:r>
              <a:rPr lang="uk-UA" sz="4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0</a:t>
            </a:r>
            <a:endParaRPr lang="uk-UA" sz="4000" b="1" i="1" dirty="0">
              <a:ln w="31550" cmpd="sng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rgbClr val="993300">
                    <a:alpha val="4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pic>
        <p:nvPicPr>
          <p:cNvPr id="8" name="Picture 4" descr="C:\Users\Тарас\Desktop\Портрети працівників ЦПРПП на нову візитку (КОЛО)\Лого быле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28" y="325449"/>
            <a:ext cx="1688942" cy="1684486"/>
          </a:xfrm>
          <a:prstGeom prst="rect">
            <a:avLst/>
          </a:prstGeom>
          <a:noFill/>
          <a:effectLst>
            <a:glow rad="6477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136370" y="6269250"/>
            <a:ext cx="5876930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Спікер - консультант ЦПРПП </a:t>
            </a:r>
            <a:r>
              <a:rPr lang="uk-UA" sz="2000" b="1" i="1" dirty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uk-UA" sz="2000" b="1" i="1" dirty="0" err="1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Маліцька</a:t>
            </a:r>
            <a:r>
              <a:rPr lang="uk-UA" sz="2000" b="1" i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 К.П. .</a:t>
            </a:r>
            <a:endParaRPr lang="uk-UA" sz="2000" b="1" i="1" dirty="0">
              <a:ln w="31550" cmpd="sng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rgbClr val="993300">
                    <a:alpha val="40000"/>
                  </a:srgb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75212" y="2189808"/>
            <a:ext cx="5793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i="1" dirty="0" err="1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Вебінар</a:t>
            </a:r>
            <a:r>
              <a:rPr lang="uk-UA" sz="5400" b="1" i="1" dirty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993300">
                      <a:alpha val="4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 на тему:</a:t>
            </a:r>
          </a:p>
        </p:txBody>
      </p:sp>
    </p:spTree>
    <p:extLst>
      <p:ext uri="{BB962C8B-B14F-4D97-AF65-F5344CB8AC3E}">
        <p14:creationId xmlns:p14="http://schemas.microsoft.com/office/powerpoint/2010/main" val="18447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Тарас</dc:creator>
  <cp:lastModifiedBy>rdh</cp:lastModifiedBy>
  <cp:revision>24</cp:revision>
  <dcterms:created xsi:type="dcterms:W3CDTF">2021-03-09T13:35:09Z</dcterms:created>
  <dcterms:modified xsi:type="dcterms:W3CDTF">2021-06-24T05:53:46Z</dcterms:modified>
</cp:coreProperties>
</file>